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D4C7079-EC5A-4AEE-B5F7-048314A6D02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3DE80E-0886-4FEA-9CA9-679C2289D3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text=%D0%BE%D1%80%D0%BD%D0%B0%D0%BC%D0%B5%D0%BD%D1%82&amp;stype=image&amp;lr=2&amp;noreask=1&amp;source=wiz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p=2&amp;text=%D0%BE%D1%80%D0%BD%D0%B0%D0%BC%D0%B5%D0%BD%D1%82&amp;lr=2&amp;noreask=1&amp;source=wiz&amp;rpt=image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7;&#1086;&#1083;&#1100;&#1079;&#1086;&#1074;&#1072;&#1090;&#1077;&#1083;&#1100;\Desktop\&#1086;&#1088;&#1085;&#1072;&#1084;&#1077;&#1085;&#1090;\&#1042;&#1086;%20&#1087;&#1086;&#1083;&#1077;%20&#1073;&#1077;&#1088;&#1077;&#1079;&#1072;%20&#1089;&#1090;&#1086;&#1103;&#1083;&#1072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7;&#1086;&#1083;&#1100;&#1079;&#1086;&#1074;&#1072;&#1090;&#1077;&#1083;&#1100;\Desktop\&#1086;&#1088;&#1085;&#1072;&#1084;&#1077;&#1085;&#1090;\&#1059;&#1082;&#1088;&#1072;&#1080;&#1085;&#1089;&#1082;&#1080;&#1077;%20&#1055;&#1077;&#1089;&#1085;&#1080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7;&#1086;&#1083;&#1100;&#1079;&#1086;&#1074;&#1072;&#1090;&#1077;&#1083;&#1100;\Desktop\&#1086;&#1088;&#1085;&#1072;&#1084;&#1077;&#1085;&#1090;\&#1072;&#1088;&#1084;&#1103;&#1085;&#1089;&#1082;&#1072;&#1103;%20&#1085;&#1072;&#1088;&#1086;&#1076;&#1085;&#1072;&#1103;%20&#1087;&#1077;&#1089;&#1103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7;&#1086;&#1083;&#1100;&#1079;&#1086;&#1074;&#1072;&#1090;&#1077;&#1083;&#1100;\Desktop\&#1086;&#1088;&#1085;&#1072;&#1084;&#1077;&#1085;&#1090;\&#1082;&#1080;&#1088;&#1075;&#1080;&#1079;&#1089;&#1082;&#1072;&#1103;%20&#1085;&#1072;&#1088;&#1086;&#1076;&#1085;&#1072;&#1103;%20&#1087;&#1077;&#1089;&#1085;&#1103;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7;&#1086;&#1083;&#1100;&#1079;&#1086;&#1074;&#1072;&#1090;&#1077;&#1083;&#1100;\Desktop\&#1086;&#1088;&#1085;&#1072;&#1084;&#1077;&#1085;&#1090;\&#1090;&#1091;&#1088;&#1082;&#1084;&#1077;&#1085;&#1089;&#1082;&#1080;&#1081;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7;&#1086;&#1083;&#1100;&#1079;&#1086;&#1074;&#1072;&#1090;&#1077;&#1083;&#1100;\Desktop\&#1086;&#1088;&#1085;&#1072;&#1084;&#1077;&#1085;&#1090;\&#1083;&#1077;&#1075;&#1080;&#1085;&#1082;&#1072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7;&#1086;&#1083;&#1100;&#1079;&#1086;&#1074;&#1072;&#1090;&#1077;&#1083;&#1100;\Desktop\&#1086;&#1088;&#1085;&#1072;&#1084;&#1077;&#1085;&#1090;\&#1091;&#1076;&#1084;&#1091;&#1088;&#1090;&#1089;&#1082;&#1072;&#1103;%20&#1085;&#1072;&#1094;&#1080;&#1086;&#1085;&#1072;&#1083;&#1100;&#1085;&#1072;&#1103;%20&#1087;&#1077;&#1089;&#1085;&#1103;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http://www.astrum-vrn.ru/content/images/%D0%B2%D1%8B%D0%B1%D0%BE%D1%80%D0%BA%D0%B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2214554"/>
            <a:ext cx="4010025" cy="401002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ОРНАМЕНТ</a:t>
            </a:r>
            <a:endParaRPr lang="ru-RU" sz="7200" b="1" dirty="0"/>
          </a:p>
        </p:txBody>
      </p:sp>
      <p:pic>
        <p:nvPicPr>
          <p:cNvPr id="5" name="Picture 3" descr="http://www.astrum-vrn.ru/content/images/%D0%B2%D1%8B%D0%B1%D0%BE%D1%80%D0%BA%D0%B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4643438" y="2214554"/>
            <a:ext cx="4010025" cy="4010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0892" y="500042"/>
            <a:ext cx="1428760" cy="5829320"/>
          </a:xfrm>
        </p:spPr>
        <p:txBody>
          <a:bodyPr>
            <a:noAutofit/>
          </a:bodyPr>
          <a:lstStyle/>
          <a:p>
            <a:r>
              <a:rPr lang="ru-RU" sz="10000" dirty="0" smtClean="0"/>
              <a:t>УЗОР</a:t>
            </a:r>
            <a:endParaRPr lang="ru-RU" sz="10000" dirty="0"/>
          </a:p>
        </p:txBody>
      </p:sp>
      <p:pic>
        <p:nvPicPr>
          <p:cNvPr id="5122" name="Picture 2" descr="http://bylix.com/uploads/posts/2009-06/1244126743_1244056052_03pr06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08" y="357166"/>
            <a:ext cx="4186248" cy="624968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785818" cy="635798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орнамент</a:t>
            </a:r>
            <a:endParaRPr kumimoji="0" lang="ru-RU" sz="5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Русский орнамент</a:t>
            </a:r>
            <a:endParaRPr lang="ru-RU" dirty="0"/>
          </a:p>
        </p:txBody>
      </p:sp>
      <p:pic>
        <p:nvPicPr>
          <p:cNvPr id="4097" name="Picture 1" descr="C:\Users\пользователь\Desktop\орнамент\русский орнамент\8829c1e9fc5a940b79cda06fcb0_prev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714488"/>
            <a:ext cx="400084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пользователь\Desktop\орнамент\русский орнамент\1271274761_959082cbedc5[1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3122722" y="3306644"/>
            <a:ext cx="2469931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пользователь\Desktop\орнамент\русский орнамент\2854905__agbb_bvae_liee.djvu_0010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60" y="1714488"/>
            <a:ext cx="2605088" cy="3333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о поле береза стоя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92866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Украинский орнамент</a:t>
            </a:r>
            <a:endParaRPr lang="ru-RU" dirty="0"/>
          </a:p>
        </p:txBody>
      </p:sp>
      <p:pic>
        <p:nvPicPr>
          <p:cNvPr id="3073" name="Picture 1" descr="C:\Users\пользователь\Desktop\орнамент\украинский орнамент\image[2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714488"/>
            <a:ext cx="353667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пользователь\Desktop\орнамент\украинский орнамент\ornament_137[1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00232" y="4143380"/>
            <a:ext cx="3985468" cy="2019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пользователь\Desktop\орнамент\украинский орнамент\u5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714488"/>
            <a:ext cx="2689420" cy="4114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Украинские Пес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5722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Армянский орнамент</a:t>
            </a:r>
            <a:endParaRPr lang="ru-RU" dirty="0"/>
          </a:p>
        </p:txBody>
      </p:sp>
      <p:pic>
        <p:nvPicPr>
          <p:cNvPr id="2050" name="Picture 2" descr="C:\Users\пользователь\Desktop\орнамент\армянский орнамент\Armenian-ornaments_03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9026">
            <a:off x="1643223" y="3419662"/>
            <a:ext cx="2030413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пользователь\Desktop\орнамент\армянский орнамент\Armenian-ornaments_04[1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107159">
            <a:off x="6565270" y="3344096"/>
            <a:ext cx="2030413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пользователь\Desktop\орнамент\армянский орнамент\u17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35309">
            <a:off x="3976486" y="2059508"/>
            <a:ext cx="238657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" name="Picture 1" descr="C:\Users\пользователь\Desktop\орнамент\армянский орнамент\434788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6332" y="2071678"/>
            <a:ext cx="2000264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армянская народная пес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64291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8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Киргизский орнамент </a:t>
            </a:r>
            <a:endParaRPr lang="ru-RU" dirty="0"/>
          </a:p>
        </p:txBody>
      </p:sp>
      <p:pic>
        <p:nvPicPr>
          <p:cNvPr id="1025" name="Picture 1" descr="C:\Users\пользователь\Desktop\орнамент\киргизский орнамент\50820f09096cd37445b9a00b400988d3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571612"/>
            <a:ext cx="4093927" cy="307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пользователь\Desktop\орнамент\киргизский орнамент\3_9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3643314"/>
            <a:ext cx="5909277" cy="2392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киргизская народная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64291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Туркменский орнамент</a:t>
            </a:r>
            <a:endParaRPr lang="ru-RU" dirty="0"/>
          </a:p>
        </p:txBody>
      </p:sp>
      <p:pic>
        <p:nvPicPr>
          <p:cNvPr id="31746" name="Picture 2" descr="C:\Users\пользователь\Desktop\орнамент\туркменский орнамент\1251985220_10047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500174"/>
            <a:ext cx="4259181" cy="2643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Users\пользователь\Desktop\орнамент\туркменский орнамент\kover-5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428736"/>
            <a:ext cx="2967331" cy="2881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C:\Users\пользователь\Desktop\орнамент\туркменский орнамент\merv19fin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3214686"/>
            <a:ext cx="2286016" cy="3368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5" descr="C:\Users\пользователь\Desktop\орнамент\туркменский орнамент\turkmen_carpet_11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71934" y="4071942"/>
            <a:ext cx="3700455" cy="2459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туркменск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78578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9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Лезгинский орнамент</a:t>
            </a:r>
            <a:endParaRPr lang="ru-RU" dirty="0"/>
          </a:p>
        </p:txBody>
      </p:sp>
      <p:pic>
        <p:nvPicPr>
          <p:cNvPr id="32770" name="Picture 2" descr="C:\Users\пользователь\Desktop\орнамент\лезгинский орнамент\1794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500174"/>
            <a:ext cx="2811054" cy="4062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 descr="C:\Users\пользователь\Desktop\орнамент\лезгинский орнамент\25221786[1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3714752"/>
            <a:ext cx="4238638" cy="3017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C:\Users\пользователь\Desktop\орнамент\лезгинский орнамент\y_04889cca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57884" y="1500174"/>
            <a:ext cx="2805651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леги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5722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7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Удмуртский орнамент</a:t>
            </a:r>
            <a:endParaRPr lang="ru-RU" dirty="0"/>
          </a:p>
        </p:txBody>
      </p:sp>
      <p:pic>
        <p:nvPicPr>
          <p:cNvPr id="33794" name="Picture 2" descr="C:\Users\пользователь\Desktop\орнамент\удмуртский орнамент\12991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643050"/>
            <a:ext cx="3929070" cy="2619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C:\Users\пользователь\Desktop\орнамент\удмуртский орнамент\c4e1d8924cc00f8d663c1d138741fd0e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714752"/>
            <a:ext cx="2750351" cy="2828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7" name="Picture 5" descr="C:\Users\пользователь\Desktop\орнамент\удмуртский орнамент\udmurt_vyshivka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3857628"/>
            <a:ext cx="4000520" cy="240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C:\Users\пользователь\Desktop\орнамент\удмуртский орнамент\50314294_1256481411_Fragment_podola_zhenskoy_rubahi_Branoe_tkachestvo_Seredina_XIX_vekasokol_skiy_rn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86380" y="1785926"/>
            <a:ext cx="3368158" cy="2255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удмуртская национальная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59</TotalTime>
  <Words>17</Words>
  <Application>Microsoft Office PowerPoint</Application>
  <PresentationFormat>Экран (4:3)</PresentationFormat>
  <Paragraphs>10</Paragraphs>
  <Slides>9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Franklin Gothic Book</vt:lpstr>
      <vt:lpstr>Franklin Gothic Medium</vt:lpstr>
      <vt:lpstr>Wingdings 2</vt:lpstr>
      <vt:lpstr>Трек</vt:lpstr>
      <vt:lpstr>Презентация PowerPoint</vt:lpstr>
      <vt:lpstr>УЗОР</vt:lpstr>
      <vt:lpstr>Русский орнамент</vt:lpstr>
      <vt:lpstr>Украинский орнамент</vt:lpstr>
      <vt:lpstr>Армянский орнамент</vt:lpstr>
      <vt:lpstr>Киргизский орнамент </vt:lpstr>
      <vt:lpstr>Туркменский орнамент</vt:lpstr>
      <vt:lpstr>Лезгинский орнамент</vt:lpstr>
      <vt:lpstr>Удмуртский орнамент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Дом</cp:lastModifiedBy>
  <cp:revision>3</cp:revision>
  <dcterms:created xsi:type="dcterms:W3CDTF">2013-05-15T19:19:40Z</dcterms:created>
  <dcterms:modified xsi:type="dcterms:W3CDTF">2017-12-24T09:19:05Z</dcterms:modified>
</cp:coreProperties>
</file>