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58" r:id="rId5"/>
    <p:sldId id="261" r:id="rId6"/>
    <p:sldId id="262" r:id="rId7"/>
    <p:sldId id="265" r:id="rId8"/>
    <p:sldId id="264" r:id="rId9"/>
    <p:sldId id="273" r:id="rId10"/>
    <p:sldId id="274" r:id="rId11"/>
    <p:sldId id="275" r:id="rId12"/>
    <p:sldId id="276" r:id="rId13"/>
    <p:sldId id="263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9.jpe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2" descr="http://foto-ramki.com/fony/fon-1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pic>
        <p:nvPicPr>
          <p:cNvPr id="9" name="Picture 16" descr="http://static.wixstatic.com/media/e7df2d_03e4284959a14fb6942346b8a3a4ca87.png_srz_1594_336_85_22_0.50_1.20_0.00_png_srz"/>
          <p:cNvPicPr>
            <a:picLocks noChangeAspect="1" noChangeArrowheads="1"/>
          </p:cNvPicPr>
          <p:nvPr userDrawn="1"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4929174"/>
            <a:ext cx="9144000" cy="1928826"/>
          </a:xfrm>
          <a:prstGeom prst="rect">
            <a:avLst/>
          </a:prstGeom>
          <a:noFill/>
        </p:spPr>
      </p:pic>
      <p:pic>
        <p:nvPicPr>
          <p:cNvPr id="10" name="Picture 22" descr="http://foto-ramki.com/fony/fon-186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frame">
            <a:avLst>
              <a:gd name="adj1" fmla="val 3106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334" name="Picture 46" descr="http://www.clker.com/cliparts/z/S/o/M/P/H/my-rainbow-sky-hi.png"/>
          <p:cNvPicPr>
            <a:picLocks noChangeAspect="1" noChangeArrowheads="1"/>
          </p:cNvPicPr>
          <p:nvPr userDrawn="1"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7489861">
            <a:off x="-1153706" y="2278473"/>
            <a:ext cx="4094899" cy="1076165"/>
          </a:xfrm>
          <a:prstGeom prst="rect">
            <a:avLst/>
          </a:prstGeom>
          <a:noFill/>
        </p:spPr>
      </p:pic>
      <p:pic>
        <p:nvPicPr>
          <p:cNvPr id="47" name="Рисунок 46" descr="7.pn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35412" t="3333" r="31260" b="40008"/>
          <a:stretch>
            <a:fillRect/>
          </a:stretch>
        </p:blipFill>
        <p:spPr>
          <a:xfrm flipH="1">
            <a:off x="357158" y="3857628"/>
            <a:ext cx="2554959" cy="2714644"/>
          </a:xfrm>
          <a:prstGeom prst="rect">
            <a:avLst/>
          </a:prstGeom>
        </p:spPr>
      </p:pic>
      <p:pic>
        <p:nvPicPr>
          <p:cNvPr id="49" name="Picture 46" descr="http://www.clker.com/cliparts/z/S/o/M/P/H/my-rainbow-sky-hi.png"/>
          <p:cNvPicPr>
            <a:picLocks noChangeAspect="1" noChangeArrowheads="1"/>
          </p:cNvPicPr>
          <p:nvPr userDrawn="1"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6753180" flipV="1">
            <a:off x="5603678" y="2342030"/>
            <a:ext cx="5027211" cy="1011767"/>
          </a:xfrm>
          <a:prstGeom prst="rect">
            <a:avLst/>
          </a:prstGeom>
          <a:noFill/>
        </p:spPr>
      </p:pic>
      <p:pic>
        <p:nvPicPr>
          <p:cNvPr id="46" name="Рисунок 45" descr="6.png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>
          <a:xfrm flipH="1">
            <a:off x="6072198" y="4071942"/>
            <a:ext cx="2936896" cy="2643206"/>
          </a:xfrm>
          <a:prstGeom prst="rect">
            <a:avLst/>
          </a:prstGeom>
        </p:spPr>
      </p:pic>
      <p:pic>
        <p:nvPicPr>
          <p:cNvPr id="12342" name="Picture 54" descr="http://boombob.ru/img/picture/Nov/07/2b95ec48555afb7c9f50df9dc3421a3a/10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6929454" y="214290"/>
            <a:ext cx="2071702" cy="2071702"/>
          </a:xfrm>
          <a:prstGeom prst="rect">
            <a:avLst/>
          </a:prstGeom>
          <a:noFill/>
        </p:spPr>
      </p:pic>
      <p:grpSp>
        <p:nvGrpSpPr>
          <p:cNvPr id="56" name="Группа 55"/>
          <p:cNvGrpSpPr/>
          <p:nvPr userDrawn="1"/>
        </p:nvGrpSpPr>
        <p:grpSpPr>
          <a:xfrm>
            <a:off x="214282" y="142852"/>
            <a:ext cx="4178105" cy="1250165"/>
            <a:chOff x="142844" y="142852"/>
            <a:chExt cx="4178105" cy="1250165"/>
          </a:xfrm>
        </p:grpSpPr>
        <p:pic>
          <p:nvPicPr>
            <p:cNvPr id="12344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2844" y="142852"/>
              <a:ext cx="2000264" cy="1250165"/>
            </a:xfrm>
            <a:prstGeom prst="rect">
              <a:avLst/>
            </a:prstGeom>
            <a:noFill/>
          </p:spPr>
        </p:pic>
        <p:pic>
          <p:nvPicPr>
            <p:cNvPr id="55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214546" y="214290"/>
              <a:ext cx="2106403" cy="85725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6" descr="http://static.wixstatic.com/media/e7df2d_03e4284959a14fb6942346b8a3a4ca87.png_srz_1594_336_85_22_0.50_1.20_0.00_png_srz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4929174"/>
            <a:ext cx="9144000" cy="1928826"/>
          </a:xfrm>
          <a:prstGeom prst="rect">
            <a:avLst/>
          </a:prstGeom>
          <a:noFill/>
        </p:spPr>
      </p:pic>
      <p:pic>
        <p:nvPicPr>
          <p:cNvPr id="7" name="Picture 22" descr="http://foto-ramki.com/fony/fon-18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frame">
            <a:avLst>
              <a:gd name="adj1" fmla="val 3106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Picture 14" descr="http://img-fotki.yandex.ru/get/4409/47407354.26c/0_8db0a_c384b473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85786" y="4786322"/>
            <a:ext cx="3357586" cy="187052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6" descr="http://www.clker.com/cliparts/z/S/o/M/P/H/my-rainbow-sky-hi.pn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 rot="477460">
            <a:off x="210506" y="210504"/>
            <a:ext cx="7274275" cy="1505257"/>
          </a:xfrm>
          <a:prstGeom prst="rect">
            <a:avLst/>
          </a:prstGeom>
          <a:noFill/>
        </p:spPr>
      </p:pic>
      <p:pic>
        <p:nvPicPr>
          <p:cNvPr id="11" name="Picture 54" descr="http://boombob.ru/img/picture/Nov/07/2b95ec48555afb7c9f50df9dc3421a3a/10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7000892" y="214290"/>
            <a:ext cx="1785950" cy="1785950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 userDrawn="1"/>
        </p:nvGrpSpPr>
        <p:grpSpPr>
          <a:xfrm>
            <a:off x="3500430" y="357166"/>
            <a:ext cx="3857652" cy="1000132"/>
            <a:chOff x="142844" y="142852"/>
            <a:chExt cx="4178105" cy="1250165"/>
          </a:xfrm>
        </p:grpSpPr>
        <p:pic>
          <p:nvPicPr>
            <p:cNvPr id="9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2844" y="142852"/>
              <a:ext cx="2000264" cy="1250165"/>
            </a:xfrm>
            <a:prstGeom prst="rect">
              <a:avLst/>
            </a:prstGeom>
            <a:noFill/>
          </p:spPr>
        </p:pic>
        <p:pic>
          <p:nvPicPr>
            <p:cNvPr id="10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214546" y="214290"/>
              <a:ext cx="2106403" cy="857257"/>
            </a:xfrm>
            <a:prstGeom prst="rect">
              <a:avLst/>
            </a:prstGeom>
            <a:noFill/>
          </p:spPr>
        </p:pic>
      </p:grpSp>
      <p:grpSp>
        <p:nvGrpSpPr>
          <p:cNvPr id="13" name="Группа 12"/>
          <p:cNvGrpSpPr/>
          <p:nvPr userDrawn="1"/>
        </p:nvGrpSpPr>
        <p:grpSpPr>
          <a:xfrm>
            <a:off x="285720" y="142852"/>
            <a:ext cx="2428892" cy="928694"/>
            <a:chOff x="142844" y="142852"/>
            <a:chExt cx="4178105" cy="1250165"/>
          </a:xfrm>
        </p:grpSpPr>
        <p:pic>
          <p:nvPicPr>
            <p:cNvPr id="14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2844" y="142852"/>
              <a:ext cx="2000264" cy="1250165"/>
            </a:xfrm>
            <a:prstGeom prst="rect">
              <a:avLst/>
            </a:prstGeom>
            <a:noFill/>
          </p:spPr>
        </p:pic>
        <p:pic>
          <p:nvPicPr>
            <p:cNvPr id="15" name="Picture 56" descr="http://www.vsezdorovo.net/fon/ori/nebo/obl/oblako34.jpg"/>
            <p:cNvPicPr>
              <a:picLocks noChangeAspect="1" noChangeArrowheads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214546" y="214290"/>
              <a:ext cx="2106403" cy="857257"/>
            </a:xfrm>
            <a:prstGeom prst="rect">
              <a:avLst/>
            </a:prstGeom>
            <a:noFill/>
          </p:spPr>
        </p:pic>
      </p:grpSp>
      <p:pic>
        <p:nvPicPr>
          <p:cNvPr id="16" name="Picture 16" descr="http://static.wixstatic.com/media/e7df2d_03e4284959a14fb6942346b8a3a4ca87.png_srz_1594_336_85_22_0.50_1.20_0.00_png_srz"/>
          <p:cNvPicPr>
            <a:picLocks noChangeAspect="1" noChangeArrowheads="1"/>
          </p:cNvPicPr>
          <p:nvPr userDrawn="1"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>
            <a:off x="0" y="4929174"/>
            <a:ext cx="9144000" cy="1928826"/>
          </a:xfrm>
          <a:prstGeom prst="rect">
            <a:avLst/>
          </a:prstGeom>
          <a:noFill/>
        </p:spPr>
      </p:pic>
      <p:pic>
        <p:nvPicPr>
          <p:cNvPr id="7" name="Picture 22" descr="http://foto-ramki.com/fony/fon-186.jp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frame">
            <a:avLst>
              <a:gd name="adj1" fmla="val 3106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0CCD2B-ECD7-4B55-AFDF-B1CE9671AB18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14678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F37329-A379-4B42-8665-971861B14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2" descr="http://foto-ramki.com/fony/fon-186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2060848"/>
            <a:ext cx="597666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FF0066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Учимся рисовать котёнка</a:t>
            </a:r>
            <a:endParaRPr lang="ru-RU" sz="4400" b="1" dirty="0">
              <a:ln w="19050">
                <a:solidFill>
                  <a:srgbClr val="FF0066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72000" y="260648"/>
            <a:ext cx="1656184" cy="64807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ИЗО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1 класс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60374" t="27491" r="8126" b="36772"/>
            <a:stretch>
              <a:fillRect/>
            </a:stretch>
          </p:blipFill>
          <p:spPr bwMode="auto">
            <a:xfrm>
              <a:off x="5004047" y="1844824"/>
              <a:ext cx="2658757" cy="2952328"/>
            </a:xfrm>
            <a:prstGeom prst="rect">
              <a:avLst/>
            </a:prstGeom>
            <a:noFill/>
          </p:spPr>
        </p:pic>
      </p:grpSp>
      <p:sp>
        <p:nvSpPr>
          <p:cNvPr id="4" name="Скругленный прямоугольник 3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Рисуем ошейник нашему котёнку.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t="61854" r="73750"/>
            <a:stretch>
              <a:fillRect/>
            </a:stretch>
          </p:blipFill>
          <p:spPr bwMode="auto">
            <a:xfrm>
              <a:off x="5004048" y="1844823"/>
              <a:ext cx="2592288" cy="2997585"/>
            </a:xfrm>
            <a:prstGeom prst="rect">
              <a:avLst/>
            </a:prstGeom>
            <a:noFill/>
          </p:spPr>
        </p:pic>
      </p:grpSp>
      <p:sp>
        <p:nvSpPr>
          <p:cNvPr id="4" name="Скругленный прямоугольник 3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С другой стороны прорисовываем лапку. 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30187" t="61853" r="39626" b="-340"/>
            <a:stretch>
              <a:fillRect/>
            </a:stretch>
          </p:blipFill>
          <p:spPr bwMode="auto">
            <a:xfrm>
              <a:off x="5004048" y="1844823"/>
              <a:ext cx="2664296" cy="2980505"/>
            </a:xfrm>
            <a:prstGeom prst="rect">
              <a:avLst/>
            </a:prstGeom>
            <a:noFill/>
          </p:spPr>
        </p:pic>
      </p:grpSp>
      <p:sp>
        <p:nvSpPr>
          <p:cNvPr id="4" name="Скругленный прямоугольник 3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Рисуем ещё одну лапку.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83568" y="2348880"/>
            <a:ext cx="3456384" cy="13681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 теперь  остаётся  раскрасить котёнка цветными карандашами. 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64311" t="61854"/>
            <a:stretch>
              <a:fillRect/>
            </a:stretch>
          </p:blipFill>
          <p:spPr bwMode="auto">
            <a:xfrm>
              <a:off x="5004048" y="1844824"/>
              <a:ext cx="2664296" cy="295232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83568" y="260648"/>
            <a:ext cx="7560840" cy="6336704"/>
            <a:chOff x="395536" y="404664"/>
            <a:chExt cx="7560840" cy="633670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95536" y="404664"/>
              <a:ext cx="7560840" cy="6336704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2" y="548680"/>
              <a:ext cx="7200800" cy="604867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latik.ru/flax/517/516217/516217_html_1696cb70.png"/>
          <p:cNvPicPr>
            <a:picLocks noChangeAspect="1" noChangeArrowheads="1"/>
          </p:cNvPicPr>
          <p:nvPr/>
        </p:nvPicPr>
        <p:blipFill>
          <a:blip r:embed="rId2" cstate="print"/>
          <a:srcRect l="10345" t="5172" r="8621"/>
          <a:stretch>
            <a:fillRect/>
          </a:stretch>
        </p:blipFill>
        <p:spPr bwMode="auto">
          <a:xfrm flipH="1">
            <a:off x="6444208" y="4149080"/>
            <a:ext cx="1728192" cy="24482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1556792"/>
            <a:ext cx="352839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Я нашла в саду котёнка.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Он мяукал тонко-тонко,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Он мяукал и дрожал.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Может быть, его побили,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Или в дом пустить забыли,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Или сам он убежал?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День с утра стоял ненастный,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Лужи серые везде...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Так и быть зверёк несчастный,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Помогу твоей беде!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1628800"/>
            <a:ext cx="32941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Я взяла его домой,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Накормила досыта...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Скоро стал котёнок мой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Загляденье просто!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Шерсть - как бархат,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Хвост - трубой...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До чего ж хорош собой!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    Е. Благинина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63888" y="1052736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КОТЁНОК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7664" y="476672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Отгадайте загадку: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7410" name="Picture 2" descr="http://flatik.ru/flax/517/516217/516217_html_1696cb70.png"/>
          <p:cNvPicPr>
            <a:picLocks noChangeAspect="1" noChangeArrowheads="1"/>
          </p:cNvPicPr>
          <p:nvPr/>
        </p:nvPicPr>
        <p:blipFill>
          <a:blip r:embed="rId2" cstate="print"/>
          <a:srcRect l="10345" t="5172" r="8621"/>
          <a:stretch>
            <a:fillRect/>
          </a:stretch>
        </p:blipFill>
        <p:spPr bwMode="auto">
          <a:xfrm flipH="1">
            <a:off x="6516216" y="3645024"/>
            <a:ext cx="1944216" cy="26930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1700808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 нашем доме кто живёт?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Молоко из миски пьёт.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По ночам мышей гоняет.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Днём на лавке отдыхает.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Больше никаких забот.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Ну, конечно, это  ... 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08720"/>
            <a:ext cx="77048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          Ребята! </a:t>
            </a:r>
          </a:p>
          <a:p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Сегодня на уроке мы будем рисовать котёнка. Работать будем   простым и цветными карандашами.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flatik.ru/flax/517/516217/516217_html_1696cb70.png"/>
          <p:cNvPicPr>
            <a:picLocks noChangeAspect="1" noChangeArrowheads="1"/>
          </p:cNvPicPr>
          <p:nvPr/>
        </p:nvPicPr>
        <p:blipFill>
          <a:blip r:embed="rId2" cstate="print"/>
          <a:srcRect l="10345" t="5172" r="8621"/>
          <a:stretch>
            <a:fillRect/>
          </a:stretch>
        </p:blipFill>
        <p:spPr bwMode="auto">
          <a:xfrm flipH="1">
            <a:off x="6660232" y="4005064"/>
            <a:ext cx="16561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r="73750" b="71135"/>
            <a:stretch>
              <a:fillRect/>
            </a:stretch>
          </p:blipFill>
          <p:spPr bwMode="auto">
            <a:xfrm>
              <a:off x="5004048" y="1844824"/>
              <a:ext cx="2674583" cy="3024336"/>
            </a:xfrm>
            <a:prstGeom prst="rect">
              <a:avLst/>
            </a:prstGeom>
            <a:noFill/>
          </p:spPr>
        </p:pic>
      </p:grpSp>
      <p:sp>
        <p:nvSpPr>
          <p:cNvPr id="8" name="Скругленный прямоугольник 7"/>
          <p:cNvSpPr/>
          <p:nvPr/>
        </p:nvSpPr>
        <p:spPr>
          <a:xfrm>
            <a:off x="835968" y="25012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Сначала рисуем круг – это будет головка.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Два треугольника сверху – получились ушки.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23625" r="48813" b="71135"/>
            <a:stretch>
              <a:fillRect/>
            </a:stretch>
          </p:blipFill>
          <p:spPr bwMode="auto">
            <a:xfrm>
              <a:off x="5004048" y="1772816"/>
              <a:ext cx="2664296" cy="302433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51187" r="23876" b="69760"/>
            <a:stretch>
              <a:fillRect/>
            </a:stretch>
          </p:blipFill>
          <p:spPr bwMode="auto">
            <a:xfrm>
              <a:off x="5004048" y="1772816"/>
              <a:ext cx="2664296" cy="3084974"/>
            </a:xfrm>
            <a:prstGeom prst="rect">
              <a:avLst/>
            </a:prstGeom>
            <a:noFill/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Внутри каждого треугольника еще по одному маленькому.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l="76124" b="69760"/>
            <a:stretch>
              <a:fillRect/>
            </a:stretch>
          </p:blipFill>
          <p:spPr bwMode="auto">
            <a:xfrm>
              <a:off x="4932040" y="1772816"/>
              <a:ext cx="2736304" cy="3047910"/>
            </a:xfrm>
            <a:prstGeom prst="rect">
              <a:avLst/>
            </a:prstGeom>
            <a:noFill/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683568" y="2348880"/>
            <a:ext cx="3456384" cy="17281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Две точки и носик-треугольник – начинает прорисовываться мордочка.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2348880"/>
            <a:ext cx="3456384" cy="17281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Из-под носика в разные стороны идут две дужки – ротик котёнка. Не забываем про роскошные усы.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860032" y="1700808"/>
            <a:ext cx="2952328" cy="3240360"/>
            <a:chOff x="4860032" y="1700808"/>
            <a:chExt cx="2952328" cy="32403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860032" y="1700808"/>
              <a:ext cx="2952328" cy="324036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&amp;Pcy;&amp;ocy;&amp;ecy;&amp;tcy;&amp;acy;&amp;pcy;&amp;ncy;&amp;ocy;&amp;iecy; &amp;rcy;&amp;icy;&amp;scy;&amp;ocy;&amp;vcy;&amp;acy;&amp;ncy;&amp;icy;&amp;iecy; &amp;kcy;&amp;ocy;&amp;shcy;&amp;kcy;&amp;icy;"/>
            <p:cNvPicPr>
              <a:picLocks noChangeAspect="1" noChangeArrowheads="1"/>
            </p:cNvPicPr>
            <p:nvPr/>
          </p:nvPicPr>
          <p:blipFill>
            <a:blip r:embed="rId2" cstate="print"/>
            <a:srcRect t="28865" r="75878" b="39521"/>
            <a:stretch>
              <a:fillRect/>
            </a:stretch>
          </p:blipFill>
          <p:spPr bwMode="auto">
            <a:xfrm>
              <a:off x="5004048" y="1844824"/>
              <a:ext cx="2664296" cy="295232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1700808"/>
            <a:ext cx="2952328" cy="32403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&amp;Pcy;&amp;ocy;&amp;ecy;&amp;tcy;&amp;acy;&amp;pcy;&amp;ncy;&amp;ocy;&amp;iecy; &amp;rcy;&amp;icy;&amp;scy;&amp;ocy;&amp;vcy;&amp;acy;&amp;ncy;&amp;icy;&amp;iecy; &amp;kcy;&amp;ocy;&amp;shcy;&amp;kcy;&amp;icy;"/>
          <p:cNvPicPr>
            <a:picLocks noChangeAspect="1" noChangeArrowheads="1"/>
          </p:cNvPicPr>
          <p:nvPr/>
        </p:nvPicPr>
        <p:blipFill>
          <a:blip r:embed="rId2" cstate="print"/>
          <a:srcRect l="27562" t="27490" r="42251" b="36772"/>
          <a:stretch>
            <a:fillRect/>
          </a:stretch>
        </p:blipFill>
        <p:spPr bwMode="auto">
          <a:xfrm>
            <a:off x="5004048" y="1844824"/>
            <a:ext cx="2664296" cy="301181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83568" y="2348880"/>
            <a:ext cx="3456384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  Прорисовываем туловище – начинаем с дуги.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137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Дом</cp:lastModifiedBy>
  <cp:revision>63</cp:revision>
  <dcterms:created xsi:type="dcterms:W3CDTF">2015-10-21T13:30:38Z</dcterms:created>
  <dcterms:modified xsi:type="dcterms:W3CDTF">2017-12-24T09:18:27Z</dcterms:modified>
</cp:coreProperties>
</file>