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4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89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17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44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21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359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963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8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822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59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64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43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6D960-474B-4401-885F-B7B466D371DE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98A8B-F258-4B51-9D62-C987E4CC9F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97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47.radikal.ru/i117/1008/81/ecec051d9dd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2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em.gpi-mpei.ru/new_design/images/Pan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493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rtpoisk.info/files/images/15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285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</cp:revision>
  <dcterms:created xsi:type="dcterms:W3CDTF">2016-11-07T13:29:35Z</dcterms:created>
  <dcterms:modified xsi:type="dcterms:W3CDTF">2016-11-07T13:29:52Z</dcterms:modified>
</cp:coreProperties>
</file>